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57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88" autoAdjust="0"/>
    <p:restoredTop sz="94660"/>
  </p:normalViewPr>
  <p:slideViewPr>
    <p:cSldViewPr snapToGrid="0">
      <p:cViewPr>
        <p:scale>
          <a:sx n="200" d="100"/>
          <a:sy n="200" d="100"/>
        </p:scale>
        <p:origin x="-2976" y="-21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3383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8681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8573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9042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1109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9273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003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6643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2853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701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5583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2F49F-C004-451C-AFB5-4C5C91F57066}" type="datetimeFigureOut">
              <a:rPr lang="en-CA" smtClean="0"/>
              <a:t>2017-02-10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C1C0E-99B0-4F20-B1AE-662C397255C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438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484438"/>
            <a:ext cx="9144000" cy="2387600"/>
          </a:xfrm>
        </p:spPr>
        <p:txBody>
          <a:bodyPr numCol="1">
            <a:noAutofit/>
          </a:bodyPr>
          <a:lstStyle/>
          <a:p>
            <a:r>
              <a:rPr lang="en-CA" sz="19900" dirty="0" smtClean="0">
                <a:solidFill>
                  <a:schemeClr val="bg1"/>
                </a:solidFill>
                <a:latin typeface="Pop Warner" pitchFamily="2" charset="0"/>
              </a:rPr>
              <a:t>28,000</a:t>
            </a:r>
            <a:r>
              <a:rPr lang="en-CA" sz="6600" dirty="0">
                <a:solidFill>
                  <a:schemeClr val="bg1"/>
                </a:solidFill>
                <a:latin typeface="Pop Warner" pitchFamily="2" charset="0"/>
              </a:rPr>
              <a:t/>
            </a:r>
            <a:br>
              <a:rPr lang="en-CA" sz="6600" dirty="0">
                <a:solidFill>
                  <a:schemeClr val="bg1"/>
                </a:solidFill>
                <a:latin typeface="Pop Warner" pitchFamily="2" charset="0"/>
              </a:rPr>
            </a:br>
            <a:r>
              <a:rPr lang="en-CA" sz="5400" dirty="0" smtClean="0">
                <a:solidFill>
                  <a:schemeClr val="bg1"/>
                </a:solidFill>
                <a:latin typeface="Fira Sans Medium" panose="020B0603050000020004" pitchFamily="34" charset="0"/>
              </a:rPr>
              <a:t>PROJECT SHOWCASE</a:t>
            </a:r>
            <a:endParaRPr lang="en-CA" sz="5400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/>
          <a:lstStyle/>
          <a:p>
            <a:r>
              <a:rPr lang="en-CA" dirty="0" smtClean="0">
                <a:solidFill>
                  <a:schemeClr val="bg1"/>
                </a:solidFill>
                <a:latin typeface="Fira Sans Medium" panose="020B0603050000020004" pitchFamily="34" charset="0"/>
              </a:rPr>
              <a:t>02/10/2017</a:t>
            </a:r>
            <a:endParaRPr lang="en-CA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9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Rectangle 8"/>
          <p:cNvSpPr/>
          <p:nvPr/>
        </p:nvSpPr>
        <p:spPr>
          <a:xfrm>
            <a:off x="7948246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23" y="-8220864"/>
            <a:ext cx="3516923" cy="1514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22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Rectangle 10"/>
          <p:cNvSpPr/>
          <p:nvPr/>
        </p:nvSpPr>
        <p:spPr>
          <a:xfrm>
            <a:off x="7948246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23" y="0"/>
            <a:ext cx="3516923" cy="763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16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Rectangle 10"/>
          <p:cNvSpPr/>
          <p:nvPr/>
        </p:nvSpPr>
        <p:spPr>
          <a:xfrm>
            <a:off x="7948246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23" y="0"/>
            <a:ext cx="3516923" cy="798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1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Rectangle 10"/>
          <p:cNvSpPr/>
          <p:nvPr/>
        </p:nvSpPr>
        <p:spPr>
          <a:xfrm>
            <a:off x="7948246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23" y="0"/>
            <a:ext cx="3516923" cy="798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1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1356360" y="-640080"/>
            <a:ext cx="13746480" cy="7559498"/>
            <a:chOff x="-1356360" y="-640080"/>
            <a:chExt cx="13746480" cy="75594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87569" cy="691941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690744" y="-61418"/>
              <a:ext cx="528824" cy="691941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717464" y="0"/>
              <a:ext cx="534103" cy="691941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0" y="3145011"/>
              <a:ext cx="4251568" cy="371299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71156" y="6657260"/>
              <a:ext cx="4251568" cy="26215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754743" y="3600501"/>
              <a:ext cx="6635377" cy="331891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754744" y="0"/>
              <a:ext cx="528824" cy="691941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786742" y="-36572"/>
              <a:ext cx="528824" cy="691941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9818737" y="-61418"/>
              <a:ext cx="534106" cy="691941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1850740" y="-36572"/>
              <a:ext cx="528824" cy="691941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-1356360" y="-640080"/>
              <a:ext cx="13548359" cy="8237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072726" y="3423137"/>
              <a:ext cx="1885701" cy="349628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87569" y="187568"/>
            <a:ext cx="11663175" cy="6471138"/>
            <a:chOff x="187569" y="187568"/>
            <a:chExt cx="11663175" cy="6471138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569" y="187569"/>
              <a:ext cx="1503175" cy="2957442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9569" y="187569"/>
              <a:ext cx="1503175" cy="2957442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1569" y="187568"/>
              <a:ext cx="1503175" cy="6471138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3569" y="187568"/>
              <a:ext cx="1503175" cy="3263263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5568" y="187568"/>
              <a:ext cx="1503175" cy="3412933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7569" y="187568"/>
              <a:ext cx="1503175" cy="3412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527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hockey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356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079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87" y="-625033"/>
            <a:ext cx="12261385" cy="760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436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5115"/>
            <a:ext cx="12192000" cy="755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99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9047"/>
            <a:ext cx="12192000" cy="810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10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7072"/>
            <a:ext cx="12192000" cy="810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73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23" y="0"/>
            <a:ext cx="3516923" cy="691941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Rectangle 8"/>
          <p:cNvSpPr/>
          <p:nvPr/>
        </p:nvSpPr>
        <p:spPr>
          <a:xfrm>
            <a:off x="7948246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5615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23" y="0"/>
            <a:ext cx="3516923" cy="691941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Rectangle 10"/>
          <p:cNvSpPr/>
          <p:nvPr/>
        </p:nvSpPr>
        <p:spPr>
          <a:xfrm>
            <a:off x="7948246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1626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Rectangle 8"/>
          <p:cNvSpPr/>
          <p:nvPr/>
        </p:nvSpPr>
        <p:spPr>
          <a:xfrm>
            <a:off x="7948246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23" y="0"/>
            <a:ext cx="3516923" cy="1514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9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Rectangle 8"/>
          <p:cNvSpPr/>
          <p:nvPr/>
        </p:nvSpPr>
        <p:spPr>
          <a:xfrm>
            <a:off x="7948246" y="0"/>
            <a:ext cx="4431323" cy="69194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23" y="-5958840"/>
            <a:ext cx="3516923" cy="1514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72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</Words>
  <Application>Microsoft Office PowerPoint</Application>
  <PresentationFormat>Widescreen</PresentationFormat>
  <Paragraphs>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Fira Sans Medium</vt:lpstr>
      <vt:lpstr>Pop Warner</vt:lpstr>
      <vt:lpstr>Office Theme</vt:lpstr>
      <vt:lpstr>28,000 PROJECT SHOWCASE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28,000 PROJECT SHOWCASE</dc:title>
  <dc:creator>Nicholas Ireland</dc:creator>
  <cp:lastModifiedBy>Nicholas Ireland</cp:lastModifiedBy>
  <cp:revision>8</cp:revision>
  <dcterms:created xsi:type="dcterms:W3CDTF">2017-02-10T01:37:25Z</dcterms:created>
  <dcterms:modified xsi:type="dcterms:W3CDTF">2017-02-10T05:32:29Z</dcterms:modified>
</cp:coreProperties>
</file>

<file path=docProps/thumbnail.jpeg>
</file>